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1.jpeg" ContentType="image/jpeg"/>
  <Override PartName="/ppt/media/image20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2.png" ContentType="image/png"/>
  <Override PartName="/ppt/media/image7.png" ContentType="image/png"/>
  <Override PartName="/ppt/media/image1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3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15.jpeg" ContentType="image/jpeg"/>
  <Override PartName="/ppt/media/image11.jpeg" ContentType="image/jpeg"/>
  <Override PartName="/ppt/media/image12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49480141-1A1F-461C-BEB6-F776B351F11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360000" y="442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i="1" lang="en-US" sz="4400" spc="-1" strike="noStrike">
                <a:latin typeface="Arial"/>
              </a:rPr>
              <a:t>Massachusetts</a:t>
            </a:r>
            <a:endParaRPr b="1" i="1" lang="en-US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360000" y="442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i="1" lang="en-US" sz="4400" spc="-1" strike="noStrike">
                <a:latin typeface="Arial"/>
              </a:rPr>
              <a:t>Massachusetts</a:t>
            </a:r>
            <a:endParaRPr b="1" i="1" lang="en-US" sz="4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8236080" y="2341440"/>
            <a:ext cx="1456560" cy="145656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6263280" y="1923120"/>
            <a:ext cx="1930320" cy="193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774240" y="822960"/>
            <a:ext cx="5610960" cy="292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2019-12-01T11:54:02Z</dcterms:created>
  <dc:creator/>
  <dc:description/>
  <dc:language>en-US</dc:language>
  <cp:lastModifiedBy/>
  <dcterms:modified xsi:type="dcterms:W3CDTF">2019-12-01T17:03:15Z</dcterms:modified>
  <cp:revision>3</cp:revision>
  <dc:subject/>
  <dc:title/>
</cp:coreProperties>
</file>